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84" r:id="rId3"/>
    <p:sldId id="262" r:id="rId4"/>
    <p:sldId id="265" r:id="rId5"/>
    <p:sldId id="270" r:id="rId6"/>
    <p:sldId id="271" r:id="rId7"/>
    <p:sldId id="285" r:id="rId8"/>
    <p:sldId id="287" r:id="rId9"/>
    <p:sldId id="274" r:id="rId10"/>
    <p:sldId id="272" r:id="rId11"/>
    <p:sldId id="288" r:id="rId12"/>
    <p:sldId id="286" r:id="rId13"/>
    <p:sldId id="289" r:id="rId14"/>
    <p:sldId id="279" r:id="rId15"/>
    <p:sldId id="290" r:id="rId16"/>
    <p:sldId id="278" r:id="rId17"/>
    <p:sldId id="291" r:id="rId18"/>
    <p:sldId id="280" r:id="rId19"/>
    <p:sldId id="292" r:id="rId20"/>
    <p:sldId id="293" r:id="rId21"/>
    <p:sldId id="295" r:id="rId22"/>
    <p:sldId id="298" r:id="rId23"/>
    <p:sldId id="296" r:id="rId24"/>
    <p:sldId id="297" r:id="rId25"/>
    <p:sldId id="267" r:id="rId26"/>
    <p:sldId id="273" r:id="rId27"/>
    <p:sldId id="268" r:id="rId28"/>
    <p:sldId id="269" r:id="rId29"/>
    <p:sldId id="276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274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11" Type="http://schemas.microsoft.com/office/2007/relationships/hdphoto" Target="../media/hdphoto9.wdp"/><Relationship Id="rId5" Type="http://schemas.openxmlformats.org/officeDocument/2006/relationships/image" Target="../media/image75.jpe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png"/><Relationship Id="rId7" Type="http://schemas.openxmlformats.org/officeDocument/2006/relationships/image" Target="../media/image8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png"/><Relationship Id="rId9" Type="http://schemas.openxmlformats.org/officeDocument/2006/relationships/image" Target="../media/image8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12" Type="http://schemas.openxmlformats.org/officeDocument/2006/relationships/image" Target="../media/image10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11" Type="http://schemas.openxmlformats.org/officeDocument/2006/relationships/image" Target="../media/image106.png"/><Relationship Id="rId5" Type="http://schemas.openxmlformats.org/officeDocument/2006/relationships/image" Target="../media/image100.jpeg"/><Relationship Id="rId10" Type="http://schemas.openxmlformats.org/officeDocument/2006/relationships/image" Target="../media/image105.pn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3.jpeg"/><Relationship Id="rId7" Type="http://schemas.microsoft.com/office/2007/relationships/hdphoto" Target="../media/hdphoto10.wdp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png"/><Relationship Id="rId11" Type="http://schemas.openxmlformats.org/officeDocument/2006/relationships/image" Target="../media/image119.jpeg"/><Relationship Id="rId5" Type="http://schemas.openxmlformats.org/officeDocument/2006/relationships/image" Target="../media/image115.jpeg"/><Relationship Id="rId10" Type="http://schemas.openxmlformats.org/officeDocument/2006/relationships/image" Target="../media/image118.jpeg"/><Relationship Id="rId4" Type="http://schemas.openxmlformats.org/officeDocument/2006/relationships/image" Target="../media/image114.jpeg"/><Relationship Id="rId9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10" Type="http://schemas.openxmlformats.org/officeDocument/2006/relationships/image" Target="../media/image132.jpe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Relationship Id="rId9" Type="http://schemas.openxmlformats.org/officeDocument/2006/relationships/image" Target="../media/image14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8.jpeg"/><Relationship Id="rId7" Type="http://schemas.openxmlformats.org/officeDocument/2006/relationships/image" Target="../media/image152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Relationship Id="rId9" Type="http://schemas.microsoft.com/office/2007/relationships/hdphoto" Target="../media/hdphoto2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7" Type="http://schemas.openxmlformats.org/officeDocument/2006/relationships/image" Target="../media/image15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3" Type="http://schemas.openxmlformats.org/officeDocument/2006/relationships/image" Target="../media/image159.jpeg"/><Relationship Id="rId7" Type="http://schemas.openxmlformats.org/officeDocument/2006/relationships/image" Target="../media/image16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10" Type="http://schemas.openxmlformats.org/officeDocument/2006/relationships/image" Target="../media/image166.jpeg"/><Relationship Id="rId4" Type="http://schemas.openxmlformats.org/officeDocument/2006/relationships/image" Target="../media/image160.jpeg"/><Relationship Id="rId9" Type="http://schemas.openxmlformats.org/officeDocument/2006/relationships/image" Target="../media/image16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eg"/><Relationship Id="rId3" Type="http://schemas.openxmlformats.org/officeDocument/2006/relationships/image" Target="../media/image173.jpeg"/><Relationship Id="rId7" Type="http://schemas.openxmlformats.org/officeDocument/2006/relationships/image" Target="../media/image17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jpeg"/><Relationship Id="rId3" Type="http://schemas.openxmlformats.org/officeDocument/2006/relationships/image" Target="../media/image179.jpeg"/><Relationship Id="rId7" Type="http://schemas.openxmlformats.org/officeDocument/2006/relationships/image" Target="../media/image18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Relationship Id="rId9" Type="http://schemas.openxmlformats.org/officeDocument/2006/relationships/image" Target="../media/image18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jpeg"/><Relationship Id="rId3" Type="http://schemas.openxmlformats.org/officeDocument/2006/relationships/image" Target="../media/image186.jpeg"/><Relationship Id="rId7" Type="http://schemas.openxmlformats.org/officeDocument/2006/relationships/image" Target="../media/image19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jpeg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5.jpeg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Pictures\теми для презентацій\1613644040_38-p-fon-dlya-prezentatsii-romashki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4099" name="Picture 3" descr="C:\Users\User\Pictures\239930770_1935279983307989_3810576933750056540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4437112"/>
            <a:ext cx="4932040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79512" y="620688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b="1" dirty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latin typeface="Batang" pitchFamily="18" charset="-127"/>
                <a:ea typeface="Batang" pitchFamily="18" charset="-127"/>
              </a:rPr>
              <a:t>КОМУНАЛЬНИЙ ЗАКЛАД </a:t>
            </a:r>
            <a:r>
              <a:rPr lang="uk-UA" sz="2000" b="1" dirty="0" smtClean="0">
                <a:latin typeface="Batang" pitchFamily="18" charset="-127"/>
                <a:ea typeface="Batang" pitchFamily="18" charset="-127"/>
              </a:rPr>
              <a:t>“ЗАКЛАД ДОШКІЛЬНОЇ ОСВІТИ “РОМАШКА” ВОРОНОВИЦЬКОЇ СЕЛИЩНОЇ РАДИ</a:t>
            </a:r>
            <a:endParaRPr lang="ru-RU" sz="2000" b="1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7" name="Picture 4" descr="C:\Users\Пользователь\Desktop\про наш садочок\фото наш садочок 2023\IMG202109071212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0688"/>
            <a:ext cx="421196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636911"/>
            <a:ext cx="2411760" cy="4221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User\Desktop\2022-2023\IMG_20190403_1236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620688"/>
            <a:ext cx="4905247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7518" y="3284984"/>
            <a:ext cx="3286482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C:\Users\User\Pictures\изображение_viber_2023-08-02_11-18-21-95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11760" y="1844824"/>
            <a:ext cx="3456384" cy="2769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Pictures\теми для презентацій\1647893815_2-gamerwall-pro-p-fon-romashki-krasivi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18864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Book Antiqua" pitchFamily="18" charset="0"/>
              </a:rPr>
              <a:t>Весняні розваги “ У пошуках Весни ”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9" name="Рисунок 8" descr="изображение_viber_2023-04-05_10-50-17-3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337280"/>
            <a:ext cx="4211960" cy="252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изображение_viber_2023-04-04_09-41-04-6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2420888"/>
            <a:ext cx="5832648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338467722_1282688942321630_3430750864660132316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0688"/>
            <a:ext cx="5004047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Изображение 2"/>
          <p:cNvPicPr>
            <a:picLocks noChangeAspect="1"/>
          </p:cNvPicPr>
          <p:nvPr/>
        </p:nvPicPr>
        <p:blipFill>
          <a:blip r:embed="rId6" cstate="print"/>
          <a:srcRect t="5532" b="16444"/>
          <a:stretch>
            <a:fillRect/>
          </a:stretch>
        </p:blipFill>
        <p:spPr>
          <a:xfrm>
            <a:off x="4860032" y="0"/>
            <a:ext cx="4283968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111" r="5455"/>
          <a:stretch/>
        </p:blipFill>
        <p:spPr>
          <a:xfrm>
            <a:off x="4139952" y="4653136"/>
            <a:ext cx="5004048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240" y="2204864"/>
            <a:ext cx="2308513" cy="2645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17" b="9292"/>
          <a:stretch/>
        </p:blipFill>
        <p:spPr>
          <a:xfrm>
            <a:off x="0" y="0"/>
            <a:ext cx="2843808" cy="35931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73248" y="1"/>
            <a:ext cx="3409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Маленькі пекарі </a:t>
            </a:r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06" t="12122" r="21448" b="6465"/>
          <a:stretch/>
        </p:blipFill>
        <p:spPr>
          <a:xfrm>
            <a:off x="6876256" y="1"/>
            <a:ext cx="2267743" cy="359311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4512" y="651241"/>
            <a:ext cx="1951743" cy="27777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240" y="3429000"/>
            <a:ext cx="2411760" cy="342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15" t="26021" r="9379" b="31487"/>
          <a:stretch/>
        </p:blipFill>
        <p:spPr>
          <a:xfrm>
            <a:off x="4283969" y="3429000"/>
            <a:ext cx="2468922" cy="3429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30" t="25025" r="6982" b="30873"/>
          <a:stretch/>
        </p:blipFill>
        <p:spPr>
          <a:xfrm>
            <a:off x="0" y="3573016"/>
            <a:ext cx="2205111" cy="32849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02" t="26050" r="9582" b="30668"/>
          <a:stretch/>
        </p:blipFill>
        <p:spPr>
          <a:xfrm>
            <a:off x="2843808" y="548680"/>
            <a:ext cx="2160240" cy="29682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3501008"/>
            <a:ext cx="2100135" cy="3356992"/>
          </a:xfrm>
          <a:prstGeom prst="rect">
            <a:avLst/>
          </a:prstGeom>
        </p:spPr>
      </p:pic>
      <p:pic>
        <p:nvPicPr>
          <p:cNvPr id="3078" name="Picture 6" descr="Колоски клипарт (55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292" b="98191" l="6167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524711">
            <a:off x="3713826" y="2154798"/>
            <a:ext cx="1528345" cy="13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Колоски клипарт (55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292" b="98191" l="6167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942927">
            <a:off x="1670410" y="2986040"/>
            <a:ext cx="2037793" cy="98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Колоски клипарт (55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292" b="98191" l="6167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524711">
            <a:off x="5818116" y="2229"/>
            <a:ext cx="1528345" cy="13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Колоски клипарт (55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292" b="98191" l="6167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524711">
            <a:off x="5746108" y="3890662"/>
            <a:ext cx="1528345" cy="13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25198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Pictures\теми для презентацій\1616428133_19-p-fon-dlya-prezentatsii-romashk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6084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/>
              <a:t>Святкування </a:t>
            </a:r>
            <a:r>
              <a:rPr lang="uk-UA" sz="2800" b="1" dirty="0" smtClean="0"/>
              <a:t>свята ВЕЛИКДЕНЬ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4248" y="1"/>
            <a:ext cx="2339752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4665"/>
            <a:ext cx="2555776" cy="17281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12" t="12509" r="28532" b="13830"/>
          <a:stretch/>
        </p:blipFill>
        <p:spPr>
          <a:xfrm>
            <a:off x="2555776" y="404664"/>
            <a:ext cx="4392488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307" r="33428"/>
          <a:stretch/>
        </p:blipFill>
        <p:spPr>
          <a:xfrm>
            <a:off x="0" y="1772816"/>
            <a:ext cx="2623476" cy="34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129" r="33321"/>
          <a:stretch/>
        </p:blipFill>
        <p:spPr>
          <a:xfrm>
            <a:off x="6084168" y="2924944"/>
            <a:ext cx="3059832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341550337_1480256792780753_1097441983872180945_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437112"/>
            <a:ext cx="6300192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342031607_756752995946434_1539571698748765732_n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55776" y="2780928"/>
            <a:ext cx="3672408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6075" y="168803"/>
            <a:ext cx="4338133" cy="951471"/>
          </a:xfrm>
        </p:spPr>
        <p:txBody>
          <a:bodyPr>
            <a:normAutofit/>
          </a:bodyPr>
          <a:lstStyle/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лешмоб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Вишиванка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генетичний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код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ації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935" t="1081" r="29986" b="68659"/>
          <a:stretch/>
        </p:blipFill>
        <p:spPr>
          <a:xfrm>
            <a:off x="0" y="0"/>
            <a:ext cx="2317910" cy="2029612"/>
          </a:xfrm>
          <a:prstGeom prst="rect">
            <a:avLst/>
          </a:prstGeom>
        </p:spPr>
      </p:pic>
      <p:pic>
        <p:nvPicPr>
          <p:cNvPr id="5" name="Місце для вмісту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33" t="35239" r="50227" b="35099"/>
          <a:stretch/>
        </p:blipFill>
        <p:spPr>
          <a:xfrm>
            <a:off x="0" y="1988840"/>
            <a:ext cx="2315404" cy="19508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8" y="2780928"/>
            <a:ext cx="2699792" cy="2318867"/>
          </a:xfrm>
          <a:prstGeom prst="rect">
            <a:avLst/>
          </a:prstGeom>
        </p:spPr>
      </p:pic>
      <p:pic>
        <p:nvPicPr>
          <p:cNvPr id="7" name="Місце для вмісту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995" t="34799" r="3105" b="35070"/>
          <a:stretch/>
        </p:blipFill>
        <p:spPr>
          <a:xfrm>
            <a:off x="2967412" y="4149080"/>
            <a:ext cx="3476796" cy="2708920"/>
          </a:xfrm>
          <a:prstGeom prst="rect">
            <a:avLst/>
          </a:prstGeom>
        </p:spPr>
      </p:pic>
      <p:pic>
        <p:nvPicPr>
          <p:cNvPr id="10" name="Місце для вмісту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547" t="67887" r="3553" b="1579"/>
          <a:stretch/>
        </p:blipFill>
        <p:spPr>
          <a:xfrm>
            <a:off x="2267744" y="1052736"/>
            <a:ext cx="4176464" cy="30963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35" r="11313"/>
          <a:stretch/>
        </p:blipFill>
        <p:spPr>
          <a:xfrm>
            <a:off x="6444208" y="5082540"/>
            <a:ext cx="2699792" cy="177546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61048"/>
            <a:ext cx="2987824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0"/>
            <a:ext cx="3131840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42735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Pictures\теми для презентацій\1616428133_19-p-fon-dlya-prezentatsii-romashk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347428574_1671053610022093_4795290383641540391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01008"/>
            <a:ext cx="2987824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347587581_517388493782430_8710780913650676444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0"/>
            <a:ext cx="4608512" cy="4725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347792022_3117554188390716_4001037213362243951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72200" y="0"/>
            <a:ext cx="2771800" cy="3917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347809465_1056903985695758_8751889362023056862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483768" cy="3917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346796998_178658944802414_956956892812955345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99792" y="3573016"/>
            <a:ext cx="6444208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Pictures\теми для презентацій\1616428133_19-p-fon-dlya-prezentatsii-romashk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3779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Патріотичне виховання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53" t="23838" r="14080" b="10303"/>
          <a:stretch/>
        </p:blipFill>
        <p:spPr>
          <a:xfrm>
            <a:off x="3635896" y="0"/>
            <a:ext cx="5508104" cy="31478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31" t="4102" r="5936" b="31475"/>
          <a:stretch/>
        </p:blipFill>
        <p:spPr>
          <a:xfrm>
            <a:off x="1" y="404665"/>
            <a:ext cx="1763688" cy="2232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718" b="22461"/>
          <a:stretch/>
        </p:blipFill>
        <p:spPr>
          <a:xfrm>
            <a:off x="3995936" y="3140968"/>
            <a:ext cx="2016224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00" t="14344" r="12289" b="33333"/>
          <a:stretch/>
        </p:blipFill>
        <p:spPr>
          <a:xfrm>
            <a:off x="7740352" y="4077072"/>
            <a:ext cx="1403648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У Полтаві діти малюють перемогу для українських воїнів (ФОТО) | Новини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05" t="12571" r="4412" b="16108"/>
          <a:stretch/>
        </p:blipFill>
        <p:spPr bwMode="auto">
          <a:xfrm rot="1324318">
            <a:off x="6503148" y="2586756"/>
            <a:ext cx="2730372" cy="1612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Діти діаспори в Ізмірі підготували листівки до Дня Захисника України –  Український портал Туреччини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76" t="16267" r="16625" b="10980"/>
          <a:stretch/>
        </p:blipFill>
        <p:spPr bwMode="auto">
          <a:xfrm>
            <a:off x="0" y="2708920"/>
            <a:ext cx="1691680" cy="1440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923" b="21846"/>
          <a:stretch/>
        </p:blipFill>
        <p:spPr>
          <a:xfrm rot="1541394">
            <a:off x="2865986" y="4892121"/>
            <a:ext cx="1857727" cy="1854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77" b="16600"/>
          <a:stretch>
            <a:fillRect/>
          </a:stretch>
        </p:blipFill>
        <p:spPr bwMode="auto">
          <a:xfrm>
            <a:off x="0" y="4221088"/>
            <a:ext cx="2483768" cy="2636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471"/>
          <a:stretch>
            <a:fillRect/>
          </a:stretch>
        </p:blipFill>
        <p:spPr bwMode="auto">
          <a:xfrm>
            <a:off x="1619672" y="692696"/>
            <a:ext cx="2160240" cy="3907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211"/>
          <a:stretch>
            <a:fillRect/>
          </a:stretch>
        </p:blipFill>
        <p:spPr bwMode="auto">
          <a:xfrm>
            <a:off x="5796136" y="3501008"/>
            <a:ext cx="2016224" cy="3179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теми для презентацій\1616428133_19-p-fon-dlya-prezentatsii-romashk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изображение_viber_2023-05-12_12-54-08-9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3140968"/>
            <a:ext cx="4932040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изображение_viber_2023-05-12_14-32-23-9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041576"/>
            <a:ext cx="4283968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изображение_viber_2023-05-12_14-45-31-2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71800" y="0"/>
            <a:ext cx="3170978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изображение_viber_2023-05-12_14-50-18-39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699792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5652120" y="764704"/>
            <a:ext cx="36724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/>
              <a:t>“ Екологічна стежина ”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179" t="17778" r="437" b="26263"/>
          <a:stretch/>
        </p:blipFill>
        <p:spPr>
          <a:xfrm>
            <a:off x="2051720" y="4365104"/>
            <a:ext cx="4392488" cy="24928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1830" y="3501008"/>
            <a:ext cx="2572170" cy="1302536"/>
          </a:xfrm>
        </p:spPr>
        <p:txBody>
          <a:bodyPr>
            <a:normAutofit/>
          </a:bodyPr>
          <a:lstStyle/>
          <a:p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687" r="24141" b="26061"/>
          <a:stretch/>
        </p:blipFill>
        <p:spPr>
          <a:xfrm>
            <a:off x="1" y="0"/>
            <a:ext cx="2123728" cy="22048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192096"/>
            <a:ext cx="2062071" cy="36659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8" y="2204864"/>
            <a:ext cx="2699791" cy="4653136"/>
          </a:xfrm>
          <a:prstGeom prst="rect">
            <a:avLst/>
          </a:prstGeom>
        </p:spPr>
      </p:pic>
      <p:pic>
        <p:nvPicPr>
          <p:cNvPr id="4098" name="Picture 2" descr="Екзотичні тварини: картинки, стокові Екзотичні тварини фотографії,  зображення | Скачати з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2496" b="99844" l="0" r="98925">
                        <a14:foregroundMark x1="21114" y1="57254" x2="15543" y2="93136"/>
                        <a14:foregroundMark x1="11535" y1="87676" x2="10264" y2="92668"/>
                        <a14:foregroundMark x1="10264" y1="93760" x2="5083" y2="94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-171400"/>
            <a:ext cx="3275856" cy="246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Лабрадор ретривер на белом фоне | Премиум Фот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147" b="93578" l="0" r="95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052736"/>
            <a:ext cx="2670672" cy="248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23728" y="0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Учасники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міжнародного заняття доброти</a:t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заняття “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Доброти”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6" descr="изображение_viber_2023-04-04_13-58-13-20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79712" y="1196752"/>
            <a:ext cx="2232248" cy="3168352"/>
          </a:xfrm>
          <a:prstGeom prst="rect">
            <a:avLst/>
          </a:prstGeom>
        </p:spPr>
      </p:pic>
      <p:pic>
        <p:nvPicPr>
          <p:cNvPr id="11" name="Picture 2" descr="C:\Users\User\Desktop\2022-2023\изображение_viber_2023-04-04_13-59-18-64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11960" y="1196752"/>
            <a:ext cx="2304256" cy="3240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44103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Pictures\теми для презентацій\1616428133_19-p-fon-dlya-prezentatsii-romashk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Участь у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проєкті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«ЗАБЕЗПЕЧЕННЯ БЕЗПЕРЕРВНОСТІ НАВЧАННЯ ТА РОЗВИТКУ ДІТЕЙ ДОШКІЛЬНОГО ВІКУ В УМОВАХ КРИЗИ В УКРАЇНІ»,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реалізує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Всеукраїнська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громадська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організація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Асоціація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працівників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дошкільної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у рамках СПІЛЬНО –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програми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Дитячого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фонду ООН ЮНІСЕФ) для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підтримки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сімей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дітьми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постраждали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 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изображение_viber_2023-05-31_09-44-08-3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52736"/>
            <a:ext cx="2483768" cy="3168352"/>
          </a:xfrm>
          <a:prstGeom prst="rect">
            <a:avLst/>
          </a:prstGeom>
        </p:spPr>
      </p:pic>
      <p:pic>
        <p:nvPicPr>
          <p:cNvPr id="7" name="Рисунок 6" descr="изображение_viber_2023-05-31_16-33-14-3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1052736"/>
            <a:ext cx="3995936" cy="2156792"/>
          </a:xfrm>
          <a:prstGeom prst="rect">
            <a:avLst/>
          </a:prstGeom>
        </p:spPr>
      </p:pic>
      <p:pic>
        <p:nvPicPr>
          <p:cNvPr id="8" name="Рисунок 7" descr="изображение_viber_2023-06-09_09-40-02-89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3212976"/>
            <a:ext cx="4860032" cy="3645024"/>
          </a:xfrm>
          <a:prstGeom prst="rect">
            <a:avLst/>
          </a:prstGeom>
        </p:spPr>
      </p:pic>
      <p:pic>
        <p:nvPicPr>
          <p:cNvPr id="4" name="Рисунок 3" descr="изображение_viber_2023-05-31_09-44-07-78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83768" y="1052736"/>
            <a:ext cx="2664296" cy="3812976"/>
          </a:xfrm>
          <a:prstGeom prst="rect">
            <a:avLst/>
          </a:prstGeom>
        </p:spPr>
      </p:pic>
      <p:pic>
        <p:nvPicPr>
          <p:cNvPr id="5" name="Рисунок 4" descr="изображение_viber_2023-05-31_09-44-08-05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4221088"/>
            <a:ext cx="4355976" cy="2636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Pictures\теми для презентацій\1647893815_2-gamerwall-pro-p-fon-romashki-krasivi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3" name="Рисунок 2" descr="изображение_viber_2023-06-29_18-14-54-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5247010"/>
            <a:ext cx="4932040" cy="1610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изображение_viber_2023-07-04_13-59-14-7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411760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изображение_viber_2023-07-06_13-20-21-6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4208" y="0"/>
            <a:ext cx="2699792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изображение_viber_2023-07-11_15-46-14-15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501008"/>
            <a:ext cx="2411760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изображение_viber_2023-07-13_13-42-09-97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11760" y="2996952"/>
            <a:ext cx="1800200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изображение_viber_2023-07-13_13-42-10-18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11760" y="0"/>
            <a:ext cx="1800200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изображение_viber_2023-07-20_13-24-38-86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83968" y="1916832"/>
            <a:ext cx="4860032" cy="3339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изображение_viber_2023-07-25_19-35-11-45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39952" y="0"/>
            <a:ext cx="230425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теми для презентацій\1647893815_2-gamerwall-pro-p-fon-romashki-krasivi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71600" y="188640"/>
            <a:ext cx="69840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виконувалася у таких режимах.</a:t>
            </a:r>
            <a:endParaRPr lang="ru-RU" sz="32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2987824" y="2132856"/>
            <a:ext cx="3427968" cy="2952328"/>
            <a:chOff x="1670845" y="501226"/>
            <a:chExt cx="4551680" cy="4551680"/>
          </a:xfrm>
        </p:grpSpPr>
        <p:sp>
          <p:nvSpPr>
            <p:cNvPr id="5" name="Пирог 4"/>
            <p:cNvSpPr/>
            <p:nvPr/>
          </p:nvSpPr>
          <p:spPr>
            <a:xfrm>
              <a:off x="1670845" y="501226"/>
              <a:ext cx="4551680" cy="4551680"/>
            </a:xfrm>
            <a:prstGeom prst="pie">
              <a:avLst>
                <a:gd name="adj1" fmla="val 9000000"/>
                <a:gd name="adj2" fmla="val 162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Пирог 4"/>
            <p:cNvSpPr/>
            <p:nvPr/>
          </p:nvSpPr>
          <p:spPr>
            <a:xfrm>
              <a:off x="2158525" y="1395306"/>
              <a:ext cx="1544320" cy="15172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130" tIns="24130" rIns="24130" bIns="2413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900" kern="1200" dirty="0" smtClean="0"/>
                <a:t>Асинхронний</a:t>
              </a:r>
              <a:endParaRPr lang="uk-UA" sz="1900" kern="1200" dirty="0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3131840" y="2132856"/>
            <a:ext cx="3211944" cy="2952328"/>
            <a:chOff x="1711526" y="518195"/>
            <a:chExt cx="4551680" cy="4551680"/>
          </a:xfrm>
        </p:grpSpPr>
        <p:sp>
          <p:nvSpPr>
            <p:cNvPr id="8" name="Пирог 7"/>
            <p:cNvSpPr/>
            <p:nvPr/>
          </p:nvSpPr>
          <p:spPr>
            <a:xfrm>
              <a:off x="1711526" y="518195"/>
              <a:ext cx="4551680" cy="4551680"/>
            </a:xfrm>
            <a:prstGeom prst="pie">
              <a:avLst>
                <a:gd name="adj1" fmla="val 16200000"/>
                <a:gd name="adj2" fmla="val 18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Пирог 4"/>
            <p:cNvSpPr/>
            <p:nvPr/>
          </p:nvSpPr>
          <p:spPr>
            <a:xfrm>
              <a:off x="4186232" y="1358089"/>
              <a:ext cx="1544320" cy="15172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130" tIns="24130" rIns="24130" bIns="2413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900" kern="1200" dirty="0" smtClean="0"/>
                <a:t>Синхронний</a:t>
              </a:r>
              <a:endParaRPr lang="uk-UA" sz="1900" kern="1200" dirty="0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3059832" y="2204864"/>
            <a:ext cx="3240360" cy="3024336"/>
            <a:chOff x="1698519" y="529629"/>
            <a:chExt cx="4551680" cy="4551680"/>
          </a:xfrm>
        </p:grpSpPr>
        <p:sp>
          <p:nvSpPr>
            <p:cNvPr id="11" name="Пирог 10"/>
            <p:cNvSpPr/>
            <p:nvPr/>
          </p:nvSpPr>
          <p:spPr>
            <a:xfrm>
              <a:off x="1698519" y="529629"/>
              <a:ext cx="4551680" cy="4551680"/>
            </a:xfrm>
            <a:prstGeom prst="pie">
              <a:avLst>
                <a:gd name="adj1" fmla="val 1800000"/>
                <a:gd name="adj2" fmla="val 90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Пирог 4"/>
            <p:cNvSpPr/>
            <p:nvPr/>
          </p:nvSpPr>
          <p:spPr>
            <a:xfrm>
              <a:off x="2944813" y="3401522"/>
              <a:ext cx="2059093" cy="14088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130" tIns="24130" rIns="24130" bIns="2413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900" kern="1200" dirty="0" err="1" smtClean="0"/>
                <a:t>Офлайн</a:t>
              </a:r>
              <a:endParaRPr lang="uk-UA" sz="1900" kern="1200" dirty="0"/>
            </a:p>
          </p:txBody>
        </p:sp>
      </p:grpSp>
      <p:pic>
        <p:nvPicPr>
          <p:cNvPr id="13" name="Рисунок 12" descr="изображение_viber_2023-04-04_15-27-13-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1712" y="692696"/>
            <a:ext cx="2592288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692696"/>
            <a:ext cx="3059832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44" t="25454" r="20820" b="45657"/>
          <a:stretch/>
        </p:blipFill>
        <p:spPr>
          <a:xfrm>
            <a:off x="107504" y="620689"/>
            <a:ext cx="2683933" cy="2160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2055" y="2492896"/>
            <a:ext cx="2791945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Изображение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07703" y="4437112"/>
            <a:ext cx="2836297" cy="225577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" name="Рисунок 18" descr="изображение_viber_2023-04-04_15-41-32-59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3068960"/>
            <a:ext cx="2699792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изображение_viber_2023-04-04_10-18-30-63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99792" y="5301208"/>
            <a:ext cx="3600400" cy="1556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Pictures\теми для презентацій\1647893815_2-gamerwall-pro-p-fon-romashki-krasivi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4211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День Захисту дітей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изображение_viber_2023-06-01_12-40-35-854 -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996952"/>
            <a:ext cx="2267744" cy="3861048"/>
          </a:xfrm>
          <a:prstGeom prst="rect">
            <a:avLst/>
          </a:prstGeom>
        </p:spPr>
      </p:pic>
      <p:pic>
        <p:nvPicPr>
          <p:cNvPr id="5" name="Рисунок 4" descr="изображение_viber_2023-06-01_17-04-18-2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48680"/>
            <a:ext cx="4427984" cy="2808312"/>
          </a:xfrm>
          <a:prstGeom prst="rect">
            <a:avLst/>
          </a:prstGeom>
        </p:spPr>
      </p:pic>
      <p:pic>
        <p:nvPicPr>
          <p:cNvPr id="6" name="Рисунок 5" descr="изображение_viber_2023-06-01_12-40-32-565 - коп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52320" y="0"/>
            <a:ext cx="1691680" cy="30689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18" r="8205" b="14667"/>
          <a:stretch/>
        </p:blipFill>
        <p:spPr>
          <a:xfrm>
            <a:off x="4427984" y="0"/>
            <a:ext cx="3186994" cy="33569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64" r="12050"/>
          <a:stretch/>
        </p:blipFill>
        <p:spPr>
          <a:xfrm>
            <a:off x="2195736" y="3356547"/>
            <a:ext cx="3239293" cy="3501453"/>
          </a:xfrm>
          <a:prstGeom prst="rect">
            <a:avLst/>
          </a:prstGeom>
        </p:spPr>
      </p:pic>
      <p:pic>
        <p:nvPicPr>
          <p:cNvPr id="7171" name="Picture 3" descr="C:\Users\User\Pictures\изображение_viber_2023-08-02_10-20-20-85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36097" y="3068960"/>
            <a:ext cx="3707904" cy="3789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2780928"/>
            <a:ext cx="2124836" cy="21248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154" b="23077"/>
          <a:stretch/>
        </p:blipFill>
        <p:spPr>
          <a:xfrm>
            <a:off x="2627784" y="4813355"/>
            <a:ext cx="6516216" cy="20446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5831" y="1"/>
            <a:ext cx="4748315" cy="858591"/>
          </a:xfrm>
        </p:spPr>
        <p:txBody>
          <a:bodyPr>
            <a:normAutofit fontScale="90000"/>
          </a:bodyPr>
          <a:lstStyle/>
          <a:p>
            <a:r>
              <a:rPr lang="uk-UA" dirty="0" err="1" smtClean="0"/>
              <a:t>“Олімпійський</a:t>
            </a:r>
            <a:r>
              <a:rPr lang="uk-UA" dirty="0" smtClean="0"/>
              <a:t> </a:t>
            </a:r>
            <a:r>
              <a:rPr lang="uk-UA" dirty="0" err="1" smtClean="0"/>
              <a:t>день”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08" r="22938"/>
          <a:stretch/>
        </p:blipFill>
        <p:spPr>
          <a:xfrm>
            <a:off x="2195736" y="2492896"/>
            <a:ext cx="2772015" cy="23762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19" t="2256" r="25467" b="66770"/>
          <a:stretch/>
        </p:blipFill>
        <p:spPr>
          <a:xfrm>
            <a:off x="2123728" y="692696"/>
            <a:ext cx="4536504" cy="20899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0232" y="0"/>
            <a:ext cx="2483768" cy="28276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123728" cy="33569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957" t="34872" r="5556" b="35179"/>
          <a:stretch/>
        </p:blipFill>
        <p:spPr>
          <a:xfrm>
            <a:off x="0" y="3356992"/>
            <a:ext cx="2888424" cy="35010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7132" y="2780928"/>
            <a:ext cx="2116868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2518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116632"/>
            <a:ext cx="4315733" cy="858591"/>
          </a:xfrm>
        </p:spPr>
        <p:txBody>
          <a:bodyPr>
            <a:noAutofit/>
          </a:bodyPr>
          <a:lstStyle/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Робота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з дітьми категорії ВПО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1203" y="3429000"/>
            <a:ext cx="3022797" cy="342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1004601"/>
            <a:ext cx="4320480" cy="29532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01008"/>
            <a:ext cx="3031591" cy="33569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308" b="22051"/>
          <a:stretch/>
        </p:blipFill>
        <p:spPr>
          <a:xfrm>
            <a:off x="0" y="1"/>
            <a:ext cx="2267744" cy="35746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897" b="21641"/>
          <a:stretch/>
        </p:blipFill>
        <p:spPr>
          <a:xfrm>
            <a:off x="3963353" y="3865096"/>
            <a:ext cx="2120815" cy="29306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282" b="23282"/>
          <a:stretch/>
        </p:blipFill>
        <p:spPr>
          <a:xfrm>
            <a:off x="6490589" y="0"/>
            <a:ext cx="2653411" cy="3468214"/>
          </a:xfrm>
          <a:prstGeom prst="rect">
            <a:avLst/>
          </a:prstGeom>
        </p:spPr>
      </p:pic>
      <p:sp>
        <p:nvSpPr>
          <p:cNvPr id="9" name="AutoShape 2" descr="М'яка іграшка: картинки, стокові М'яка іграшка фотографії, зображення |  Скачати з Depositphotos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1268" name="Picture 4" descr="М'які іграшки для новонароджених купити у Києві: ціна, відгуки - ROZETK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994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4957" y="5088610"/>
            <a:ext cx="938396" cy="160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6" descr="М'яка іграшка: векторна графіка, зображення, М'яка іграшка малюнки |  Скачати з Depositphotos"/>
          <p:cNvSpPr>
            <a:spLocks noChangeAspect="1" noChangeArrowheads="1"/>
          </p:cNvSpPr>
          <p:nvPr/>
        </p:nvSpPr>
        <p:spPr bwMode="auto">
          <a:xfrm>
            <a:off x="230981" y="7938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872360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Pictures\теми для презентацій\1647893815_2-gamerwall-pro-p-fon-romashki-krasivi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Тиждень безпеки життя та здоров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`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я дітей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343219127_107313952352768_7985530711927413477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0"/>
            <a:ext cx="2339752" cy="35730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836712"/>
            <a:ext cx="2952328" cy="2736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1840" y="836712"/>
            <a:ext cx="3600400" cy="2736304"/>
          </a:xfrm>
          <a:prstGeom prst="rect">
            <a:avLst/>
          </a:prstGeom>
        </p:spPr>
      </p:pic>
      <p:pic>
        <p:nvPicPr>
          <p:cNvPr id="7" name="Рисунок 6" descr="343637020_162152540126482_9127590548308681421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573016"/>
            <a:ext cx="4427984" cy="32849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3573016"/>
            <a:ext cx="4716016" cy="3284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Pictures\теми для презентацій\1647893815_2-gamerwall-pro-p-fon-romashki-krasivi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220072" y="0"/>
            <a:ext cx="2051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Укриття</a:t>
            </a:r>
          </a:p>
        </p:txBody>
      </p:sp>
      <p:pic>
        <p:nvPicPr>
          <p:cNvPr id="4" name="Рисунок 3" descr="изображение_viber_2023-06-02_15-29-35-9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067944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изображение_viber_2023-06-02_14-38-50-1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7744" y="2348880"/>
            <a:ext cx="1800200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Изображение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420888"/>
            <a:ext cx="2267744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Изображение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697760"/>
            <a:ext cx="4427984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586" b="15555"/>
          <a:stretch/>
        </p:blipFill>
        <p:spPr>
          <a:xfrm>
            <a:off x="4211960" y="5057800"/>
            <a:ext cx="2771800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8370" y="5157192"/>
            <a:ext cx="2475630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02424" y="548680"/>
            <a:ext cx="504157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Объект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3140968"/>
            <a:ext cx="4895527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Pictures\теми для презентацій\1616428133_19-p-fon-dlya-prezentatsii-romashk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9552" y="0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latin typeface="Book Antiqua" pitchFamily="18" charset="0"/>
              </a:rPr>
              <a:t>Атестація педагогічних працівників</a:t>
            </a:r>
            <a:endParaRPr lang="ru-RU" sz="3200" dirty="0">
              <a:latin typeface="Book Antiqua" pitchFamily="18" charset="0"/>
            </a:endParaRPr>
          </a:p>
        </p:txBody>
      </p:sp>
      <p:pic>
        <p:nvPicPr>
          <p:cNvPr id="6" name="Рисунок 5" descr="yzobrazhenye_viber_2023-02-02_11-36-54-7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8680"/>
            <a:ext cx="1635646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yzobrazhenye_viber_2023-02-02_13-02-58-2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548680"/>
            <a:ext cx="2396551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337540266_232684275830782_56789032015665136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91680" y="476672"/>
            <a:ext cx="2808312" cy="4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изображение_viber_2023-04-05_15-06-20-17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48264" y="476672"/>
            <a:ext cx="2195736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изображение_viber_2023-03-24_16-08-33-97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4005064"/>
            <a:ext cx="3635896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изображение_viber_2023-03-24_16-08-35-79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07904" y="3573016"/>
            <a:ext cx="3456384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Pictures\теми для презентацій\1647893815_2-gamerwall-pro-p-fon-romashki-krasivi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9512" y="0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Book Antiqua" pitchFamily="18" charset="0"/>
              </a:rPr>
              <a:t>Педагогічні ради</a:t>
            </a:r>
            <a:endParaRPr lang="ru-RU" sz="2800" dirty="0"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35488" y="0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Book Antiqua" pitchFamily="18" charset="0"/>
              </a:rPr>
              <a:t>Засідання робочих груп</a:t>
            </a:r>
            <a:endParaRPr lang="ru-RU" sz="2800" dirty="0">
              <a:latin typeface="Book Antiqua" pitchFamily="18" charset="0"/>
            </a:endParaRPr>
          </a:p>
        </p:txBody>
      </p:sp>
      <p:pic>
        <p:nvPicPr>
          <p:cNvPr id="8" name="Рисунок 7" descr="изображение_viber_2023-04-05_12-06-34-6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476672"/>
            <a:ext cx="4139952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изображение_viber_2023-04-05_12-06-34-8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19464" y="3717032"/>
            <a:ext cx="4824536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yzobrazhenye_viber_2022-12-16_12-57-55-7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897739">
            <a:off x="399194" y="2799304"/>
            <a:ext cx="3921204" cy="1857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yzobrazhenye_viber_2023-02-02_11-36-55-58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48680"/>
            <a:ext cx="4355976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изображение_viber_2023-04-05_09-40-02-29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4581128"/>
            <a:ext cx="4355976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изображение_viber_2023-04-05_12-06-34-89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077075">
            <a:off x="3755029" y="4464953"/>
            <a:ext cx="1843789" cy="1643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Pictures\теми для презентацій\1647893815_2-gamerwall-pro-p-fon-romashki-krasivi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5" name="Рисунок 4" descr="изображение_viber_2023-04-04_15-44-42-1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1268760"/>
            <a:ext cx="2520280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изображение_viber_2023-04-04_15-44-42-2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419872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627784" y="188640"/>
            <a:ext cx="4032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latin typeface="Book Antiqua" pitchFamily="18" charset="0"/>
              </a:rPr>
              <a:t>Покращення </a:t>
            </a:r>
          </a:p>
          <a:p>
            <a:pPr algn="ctr"/>
            <a:r>
              <a:rPr lang="uk-UA" sz="2800" dirty="0" smtClean="0">
                <a:latin typeface="Book Antiqua" pitchFamily="18" charset="0"/>
              </a:rPr>
              <a:t>благоустрою</a:t>
            </a:r>
            <a:endParaRPr lang="ru-RU" sz="2800" dirty="0">
              <a:latin typeface="Book Antiqua" pitchFamily="18" charset="0"/>
            </a:endParaRPr>
          </a:p>
        </p:txBody>
      </p:sp>
      <p:pic>
        <p:nvPicPr>
          <p:cNvPr id="8" name="Рисунок 7" descr="изображение_viber_2023-06-09_14-53-33-69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4869160"/>
            <a:ext cx="5220072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796136" y="0"/>
            <a:ext cx="3240360" cy="2630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356992"/>
            <a:ext cx="1547664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Объект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2492896"/>
            <a:ext cx="3024336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6" y="3284984"/>
            <a:ext cx="1944216" cy="1674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Pictures\теми для презентацій\1616428133_19-p-fon-dlya-prezentatsii-romashk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5536" y="0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latin typeface="Book Antiqua" pitchFamily="18" charset="0"/>
              </a:rPr>
              <a:t>Волонтерська </a:t>
            </a:r>
            <a:r>
              <a:rPr lang="uk-UA" sz="3200" dirty="0" smtClean="0">
                <a:latin typeface="Book Antiqua" pitchFamily="18" charset="0"/>
              </a:rPr>
              <a:t>діяльність</a:t>
            </a:r>
            <a:endParaRPr lang="ru-RU" sz="3200" dirty="0">
              <a:latin typeface="Book Antiqua" pitchFamily="18" charset="0"/>
            </a:endParaRPr>
          </a:p>
        </p:txBody>
      </p:sp>
      <p:pic>
        <p:nvPicPr>
          <p:cNvPr id="7" name="Рисунок 6" descr="изображение_viber_2023-04-05_15-06-20-8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0688"/>
            <a:ext cx="4139952" cy="2786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изображение_viber_2023-04-05_15-06-20-3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5" y="3669254"/>
            <a:ext cx="4139953" cy="2756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3212976"/>
            <a:ext cx="2538282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8224" y="548680"/>
            <a:ext cx="2286254" cy="3048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984" y="404664"/>
            <a:ext cx="1821207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3347530"/>
            <a:ext cx="1835696" cy="3510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Pictures\теми для презентацій\1653287543_1-celes-club-p-ukrainskii-fon-dlya-prezentatsii-krasivie-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187624" y="764704"/>
            <a:ext cx="777686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600" dirty="0" smtClean="0">
                <a:latin typeface="Monotype Corsiva" pitchFamily="66" charset="0"/>
              </a:rPr>
              <a:t>Дякуємо за увагу!</a:t>
            </a:r>
            <a:endParaRPr lang="ru-RU" sz="166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Pictures\теми для презентацій\1647893815_2-gamerwall-pro-p-fon-romashki-krasivi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Book Antiqua" pitchFamily="18" charset="0"/>
                <a:cs typeface="AngsanaUPC" pitchFamily="18" charset="-34"/>
              </a:rPr>
              <a:t>Дистанційна форма роботи в синхронному режимі</a:t>
            </a:r>
            <a:endParaRPr lang="ru-RU" sz="2800" b="1" dirty="0">
              <a:latin typeface="Book Antiqua" pitchFamily="18" charset="0"/>
              <a:cs typeface="AngsanaUPC" pitchFamily="18" charset="-34"/>
            </a:endParaRPr>
          </a:p>
        </p:txBody>
      </p:sp>
      <p:pic>
        <p:nvPicPr>
          <p:cNvPr id="7" name="Рисунок 6" descr="изображение_viber_2023-04-04_15-41-31-9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80728"/>
            <a:ext cx="2051720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изображение_viber_2023-04-04_15-27-12-927.jpg"/>
          <p:cNvPicPr>
            <a:picLocks noChangeAspect="1"/>
          </p:cNvPicPr>
          <p:nvPr/>
        </p:nvPicPr>
        <p:blipFill>
          <a:blip r:embed="rId4" cstate="print"/>
          <a:srcRect b="44649"/>
          <a:stretch>
            <a:fillRect/>
          </a:stretch>
        </p:blipFill>
        <p:spPr>
          <a:xfrm>
            <a:off x="1979712" y="980728"/>
            <a:ext cx="2520280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0" y="404664"/>
            <a:ext cx="7308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smtClean="0"/>
              <a:t>Посилання надсилали у </a:t>
            </a:r>
            <a:r>
              <a:rPr lang="en-US" b="1" i="1" dirty="0" err="1" smtClean="0"/>
              <a:t>Viber</a:t>
            </a:r>
            <a:r>
              <a:rPr lang="uk-UA" b="1" i="1" dirty="0" smtClean="0"/>
              <a:t> де  батьки з дітками заходили у  </a:t>
            </a:r>
            <a:r>
              <a:rPr lang="en-US" b="1" i="1" dirty="0" smtClean="0"/>
              <a:t>Meet </a:t>
            </a:r>
            <a:r>
              <a:rPr lang="uk-UA" b="1" i="1" dirty="0" smtClean="0"/>
              <a:t> на </a:t>
            </a:r>
            <a:r>
              <a:rPr lang="uk-UA" b="1" i="1" dirty="0" err="1" smtClean="0"/>
              <a:t>онлайн</a:t>
            </a:r>
            <a:r>
              <a:rPr lang="uk-UA" b="1" i="1" dirty="0" smtClean="0"/>
              <a:t> заняття</a:t>
            </a:r>
            <a:endParaRPr lang="en-US" b="1" i="1" dirty="0" smtClean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476672"/>
            <a:ext cx="1745101" cy="7200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76"/>
          <a:stretch/>
        </p:blipFill>
        <p:spPr>
          <a:xfrm>
            <a:off x="7596336" y="1196752"/>
            <a:ext cx="1412840" cy="1650333"/>
          </a:xfrm>
          <a:prstGeom prst="rect">
            <a:avLst/>
          </a:prstGeom>
        </p:spPr>
      </p:pic>
      <p:pic>
        <p:nvPicPr>
          <p:cNvPr id="15" name="Изображение 4"/>
          <p:cNvPicPr>
            <a:picLocks noChangeAspect="1"/>
          </p:cNvPicPr>
          <p:nvPr/>
        </p:nvPicPr>
        <p:blipFill>
          <a:blip r:embed="rId7" cstate="print"/>
          <a:srcRect t="24483" r="1808"/>
          <a:stretch>
            <a:fillRect/>
          </a:stretch>
        </p:blipFill>
        <p:spPr>
          <a:xfrm>
            <a:off x="0" y="3905672"/>
            <a:ext cx="2088232" cy="295232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565" r="4538" b="14051"/>
          <a:stretch/>
        </p:blipFill>
        <p:spPr>
          <a:xfrm>
            <a:off x="4499992" y="836712"/>
            <a:ext cx="2736304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3010991"/>
            <a:ext cx="2808312" cy="3847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6256" y="2996952"/>
            <a:ext cx="2267744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 descr="C:\Users\User\Desktop\2022-2023\изображение_viber_2023-04-04_13-41-35-18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48064" y="4221088"/>
            <a:ext cx="1728192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Pictures\теми для презентацій\1616428133_19-p-fon-dlya-prezentatsii-romashk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600" b="1" dirty="0" smtClean="0">
                <a:latin typeface="Book Antiqua" pitchFamily="18" charset="0"/>
                <a:cs typeface="AngsanaUPC" pitchFamily="18" charset="-34"/>
              </a:rPr>
              <a:t>Дистанційна форма роботи в асинхронному режимі</a:t>
            </a:r>
            <a:endParaRPr lang="ru-RU" sz="2600" b="1" dirty="0" smtClean="0">
              <a:latin typeface="Book Antiqua" pitchFamily="18" charset="0"/>
              <a:cs typeface="AngsanaUPC" pitchFamily="18" charset="-34"/>
            </a:endParaRPr>
          </a:p>
          <a:p>
            <a:endParaRPr lang="ru-RU" dirty="0"/>
          </a:p>
        </p:txBody>
      </p:sp>
      <p:pic>
        <p:nvPicPr>
          <p:cNvPr id="4" name="Рисунок 3" descr="изображение_viber_2023-04-04_15-41-32-8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6672"/>
            <a:ext cx="2555776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изображение_viber_2023-04-04_15-41-33-8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476672"/>
            <a:ext cx="2736304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изображение_viber_2023-04-04_15-41-34-8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7784" y="2420888"/>
            <a:ext cx="2880320" cy="44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7794" y="404664"/>
            <a:ext cx="4136206" cy="22898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03" r="16504"/>
          <a:stretch/>
        </p:blipFill>
        <p:spPr>
          <a:xfrm>
            <a:off x="5580112" y="2708920"/>
            <a:ext cx="3442527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8230" y="4797153"/>
            <a:ext cx="4895770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44" t="25454" r="20820" b="45657"/>
          <a:stretch/>
        </p:blipFill>
        <p:spPr>
          <a:xfrm>
            <a:off x="0" y="3789040"/>
            <a:ext cx="2632365" cy="3068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Pictures\теми для презентацій\1616428133_19-p-fon-dlya-prezentatsii-romashk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520" y="0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latin typeface="Book Antiqua" pitchFamily="18" charset="0"/>
              </a:rPr>
              <a:t>Зустрічі з вихованцями за межами ЗДО</a:t>
            </a:r>
            <a:endParaRPr lang="ru-RU" sz="2800" dirty="0">
              <a:latin typeface="Book Antiqua" pitchFamily="18" charset="0"/>
            </a:endParaRPr>
          </a:p>
        </p:txBody>
      </p:sp>
      <p:pic>
        <p:nvPicPr>
          <p:cNvPr id="5" name="Рисунок 4" descr="изображение_viber_2023-04-04_15-27-11-231 -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6672"/>
            <a:ext cx="2987823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изображение_viber_2023-04-04_10-18-31-173 - коп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4365104"/>
            <a:ext cx="3563888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изображение_viber_2023-04-04_10-18-31-27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509120"/>
            <a:ext cx="3419872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Изображение 10"/>
          <p:cNvPicPr>
            <a:picLocks noChangeAspect="1"/>
          </p:cNvPicPr>
          <p:nvPr/>
        </p:nvPicPr>
        <p:blipFill>
          <a:blip r:embed="rId6" cstate="print"/>
          <a:srcRect l="4225" r="11098"/>
          <a:stretch>
            <a:fillRect/>
          </a:stretch>
        </p:blipFill>
        <p:spPr>
          <a:xfrm>
            <a:off x="5508105" y="404664"/>
            <a:ext cx="3635896" cy="217487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Изображение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43808" y="476672"/>
            <a:ext cx="2736304" cy="284035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Изображение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75856" y="3140968"/>
            <a:ext cx="2520280" cy="371703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88" t="21941"/>
          <a:stretch/>
        </p:blipFill>
        <p:spPr>
          <a:xfrm>
            <a:off x="0" y="2492896"/>
            <a:ext cx="3953885" cy="2203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3" descr="D:\Розвага до 1 вересня 2022р\IMG_20220902_10235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49280" y="2420888"/>
            <a:ext cx="339472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Pictures\теми для презентацій\1613644040_38-p-fon-dlya-prezentatsii-romashki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3528" y="0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latin typeface="Book Antiqua" pitchFamily="18" charset="0"/>
              </a:rPr>
              <a:t>Марафон зимових </a:t>
            </a:r>
            <a:r>
              <a:rPr lang="uk-UA" sz="2800" dirty="0" smtClean="0">
                <a:latin typeface="Book Antiqua" pitchFamily="18" charset="0"/>
              </a:rPr>
              <a:t>зустрічей</a:t>
            </a:r>
            <a:endParaRPr lang="ru-RU" sz="2800" dirty="0">
              <a:latin typeface="Book Antiqua" pitchFamily="18" charset="0"/>
            </a:endParaRPr>
          </a:p>
        </p:txBody>
      </p:sp>
      <p:pic>
        <p:nvPicPr>
          <p:cNvPr id="5" name="Рисунок 4" descr="изображение_viber_2023-04-04_10-18-30-6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476672"/>
            <a:ext cx="2880320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изображение_viber_2023-04-04_10-18-30-8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440660"/>
            <a:ext cx="4248472" cy="2417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Изображение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9792" y="548680"/>
            <a:ext cx="3478014" cy="204851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Изображение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192" y="2780928"/>
            <a:ext cx="2732405" cy="223224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5776" y="2420888"/>
            <a:ext cx="3793022" cy="2605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11960" y="4933950"/>
            <a:ext cx="4932040" cy="1924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C:\Users\User\Desktop\2022-2023\изображение_viber_2023-04-05_14-44-00-05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76672"/>
            <a:ext cx="2699792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теми для презентацій\1647893815_2-gamerwall-pro-p-fon-romashki-krasivi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latin typeface="+mj-lt"/>
              </a:rPr>
              <a:t>Всеукраїнська акція </a:t>
            </a:r>
            <a:r>
              <a:rPr lang="uk-UA" sz="3600" b="1" dirty="0" smtClean="0">
                <a:latin typeface="+mj-lt"/>
              </a:rPr>
              <a:t>«Запали свічку</a:t>
            </a:r>
            <a:r>
              <a:rPr lang="uk-UA" sz="3600" b="1" dirty="0" smtClean="0">
                <a:latin typeface="+mj-lt"/>
              </a:rPr>
              <a:t>»</a:t>
            </a:r>
            <a:endParaRPr lang="ru-RU" sz="3600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656" b="18991"/>
          <a:stretch/>
        </p:blipFill>
        <p:spPr>
          <a:xfrm>
            <a:off x="0" y="620688"/>
            <a:ext cx="4203283" cy="3461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" descr="Свічка пам'яті&quot; за жертвами Голодомору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050" b="9718"/>
          <a:stretch/>
        </p:blipFill>
        <p:spPr bwMode="auto">
          <a:xfrm>
            <a:off x="4139952" y="620688"/>
            <a:ext cx="2952328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0272" y="620688"/>
            <a:ext cx="2123728" cy="2956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User\Desktop\2022-2023\изображение_viber_2023-04-04_13-47-01-9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2852936"/>
            <a:ext cx="2786082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4005064"/>
            <a:ext cx="3960440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У Луцьку відбудеться акція «Запали свічку» | ВолиньPos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16684">
            <a:off x="6804248" y="3861048"/>
            <a:ext cx="2160240" cy="222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ВТРАЧЕНО: УКРАЇНСЬКА ХУСТ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6368" y="637772"/>
            <a:ext cx="2779887" cy="327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8606" y="-464696"/>
            <a:ext cx="5512620" cy="1505705"/>
          </a:xfrm>
        </p:spPr>
        <p:txBody>
          <a:bodyPr>
            <a:normAutofit/>
          </a:bodyPr>
          <a:lstStyle/>
          <a:p>
            <a:r>
              <a:rPr lang="uk-UA" sz="3200" smtClean="0"/>
              <a:t>“ Д</a:t>
            </a:r>
            <a:r>
              <a:rPr lang="uk-UA" sz="3200" smtClean="0"/>
              <a:t>ень української хустки ”</a:t>
            </a:r>
            <a:endParaRPr lang="uk-UA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697" b="10706"/>
          <a:stretch/>
        </p:blipFill>
        <p:spPr>
          <a:xfrm>
            <a:off x="6766116" y="3789040"/>
            <a:ext cx="2486404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394"/>
          <a:stretch/>
        </p:blipFill>
        <p:spPr>
          <a:xfrm>
            <a:off x="0" y="3212976"/>
            <a:ext cx="4139952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487" b="21436"/>
          <a:stretch/>
        </p:blipFill>
        <p:spPr>
          <a:xfrm>
            <a:off x="4096368" y="2274980"/>
            <a:ext cx="2707880" cy="4583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891" b="22793"/>
          <a:stretch/>
        </p:blipFill>
        <p:spPr>
          <a:xfrm>
            <a:off x="0" y="182880"/>
            <a:ext cx="1915135" cy="3094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333" r="9582" b="22257"/>
          <a:stretch/>
        </p:blipFill>
        <p:spPr>
          <a:xfrm>
            <a:off x="6766116" y="182881"/>
            <a:ext cx="2377883" cy="3679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282" b="22462"/>
          <a:stretch/>
        </p:blipFill>
        <p:spPr>
          <a:xfrm>
            <a:off x="1835696" y="532886"/>
            <a:ext cx="2304255" cy="2744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75452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Pictures\теми для презентацій\1616428133_19-p-fon-dlya-prezentatsii-romashk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9252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latin typeface="Book Antiqua" pitchFamily="18" charset="0"/>
              </a:rPr>
              <a:t>Очна форма навчання. Короткотривале перебування дітей в ЗДО (4 </a:t>
            </a:r>
            <a:r>
              <a:rPr lang="uk-UA" sz="2000" dirty="0" err="1" smtClean="0">
                <a:latin typeface="Book Antiqua" pitchFamily="18" charset="0"/>
              </a:rPr>
              <a:t>год</a:t>
            </a:r>
            <a:r>
              <a:rPr lang="uk-UA" sz="2000" dirty="0" smtClean="0">
                <a:latin typeface="Book Antiqua" pitchFamily="18" charset="0"/>
              </a:rPr>
              <a:t>)</a:t>
            </a:r>
            <a:endParaRPr lang="ru-RU" sz="2000" dirty="0">
              <a:latin typeface="Book Antiqua" pitchFamily="18" charset="0"/>
            </a:endParaRPr>
          </a:p>
        </p:txBody>
      </p:sp>
      <p:pic>
        <p:nvPicPr>
          <p:cNvPr id="4" name="Рисунок 3" descr="изображение_viber_2023-04-03_10-20-44-3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260648"/>
            <a:ext cx="2016224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изображение_viber_2023-04-03_10-21-33-3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836712"/>
            <a:ext cx="1728192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изображение_viber_2023-04-04_09-38-24-37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404664"/>
            <a:ext cx="284380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изображение_viber_2023-04-05_11-33-39-32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3928" y="404664"/>
            <a:ext cx="2448272" cy="29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изображение_viber_2023-04-04_13-04-51-21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36096" y="5157192"/>
            <a:ext cx="3707904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изображение_viber_2023-04-04_14-17-11-12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2924944"/>
            <a:ext cx="3240360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изображение_viber_2023-04-04_10-06-15-02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95736" y="4545224"/>
            <a:ext cx="3024336" cy="2312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изображение_viber_2023-04-04_09-38-24-06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644008" y="2780928"/>
            <a:ext cx="3672408" cy="25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</TotalTime>
  <Words>150</Words>
  <Application>Microsoft Office PowerPoint</Application>
  <PresentationFormat>Экран (4:3)</PresentationFormat>
  <Paragraphs>33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“ День української хустки ”</vt:lpstr>
      <vt:lpstr>Слайд 9</vt:lpstr>
      <vt:lpstr>Слайд 10</vt:lpstr>
      <vt:lpstr>Слайд 11</vt:lpstr>
      <vt:lpstr>Слайд 12</vt:lpstr>
      <vt:lpstr>Флешмоб «Вишиванка генетичний код нації»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“Олімпійський день”</vt:lpstr>
      <vt:lpstr>Робота з дітьми категорії ВПО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Олександра В.</dc:creator>
  <cp:lastModifiedBy>Пользователь Windows</cp:lastModifiedBy>
  <cp:revision>137</cp:revision>
  <dcterms:created xsi:type="dcterms:W3CDTF">2023-04-04T11:04:17Z</dcterms:created>
  <dcterms:modified xsi:type="dcterms:W3CDTF">2023-08-02T12:26:23Z</dcterms:modified>
</cp:coreProperties>
</file>