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5" r:id="rId4"/>
    <p:sldId id="270" r:id="rId5"/>
    <p:sldId id="271" r:id="rId6"/>
    <p:sldId id="277" r:id="rId7"/>
    <p:sldId id="274" r:id="rId8"/>
    <p:sldId id="272" r:id="rId9"/>
    <p:sldId id="278" r:id="rId10"/>
    <p:sldId id="283" r:id="rId11"/>
    <p:sldId id="279" r:id="rId12"/>
    <p:sldId id="281" r:id="rId13"/>
    <p:sldId id="282" r:id="rId14"/>
    <p:sldId id="280" r:id="rId15"/>
    <p:sldId id="267" r:id="rId16"/>
    <p:sldId id="273" r:id="rId17"/>
    <p:sldId id="268" r:id="rId18"/>
    <p:sldId id="269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теми для презентацій\1613644040_38-p-fon-dlya-prezentatsii-romashki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4099" name="Picture 3" descr="C:\Users\User\Pictures\239930770_1935279983307989_381057693375005654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04664"/>
            <a:ext cx="543609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79512" y="620688"/>
            <a:ext cx="3888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atin typeface="Batang" pitchFamily="18" charset="-127"/>
                <a:ea typeface="Batang" pitchFamily="18" charset="-127"/>
              </a:rPr>
              <a:t>Відділення </a:t>
            </a:r>
            <a:r>
              <a:rPr lang="uk-UA" sz="4000" b="1" dirty="0" err="1" smtClean="0">
                <a:latin typeface="Batang" pitchFamily="18" charset="-127"/>
                <a:ea typeface="Batang" pitchFamily="18" charset="-127"/>
              </a:rPr>
              <a:t>“Ромашка”</a:t>
            </a:r>
            <a:r>
              <a:rPr lang="uk-UA" sz="4000" b="1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uk-UA" sz="4000" b="1" dirty="0" err="1" smtClean="0">
                <a:latin typeface="Batang" pitchFamily="18" charset="-127"/>
                <a:ea typeface="Batang" pitchFamily="18" charset="-127"/>
              </a:rPr>
              <a:t>смт</a:t>
            </a:r>
            <a:r>
              <a:rPr lang="uk-UA" sz="4000" b="1" dirty="0" smtClean="0">
                <a:latin typeface="Batang" pitchFamily="18" charset="-127"/>
                <a:ea typeface="Batang" pitchFamily="18" charset="-127"/>
              </a:rPr>
              <a:t> </a:t>
            </a:r>
            <a:r>
              <a:rPr lang="uk-UA" sz="4000" b="1" dirty="0" err="1" smtClean="0">
                <a:latin typeface="Batang" pitchFamily="18" charset="-127"/>
                <a:ea typeface="Batang" pitchFamily="18" charset="-127"/>
              </a:rPr>
              <a:t>Вороновиця</a:t>
            </a:r>
            <a:endParaRPr lang="ru-RU" sz="4000" b="1" dirty="0"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4293096"/>
            <a:ext cx="8964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Batang" pitchFamily="18" charset="-127"/>
                <a:ea typeface="Batang" pitchFamily="18" charset="-127"/>
              </a:rPr>
              <a:t>КОМУНАЛЬНОГО ЗАКЛАДУ “ЗАКЛАД ДОШКІЛЬНОЇ ОСВІТИ “РОМАШКА” ВОРОНОВИЦЬКОЇ СЕЛИЩНОЇ РАДИ</a:t>
            </a:r>
            <a:endParaRPr lang="ru-RU" sz="3200" b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ocuments\356197916_2463004587202190_655220223353021511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2"/>
            <a:ext cx="3059832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User\Pictures\изображение_viber_2023-06-29_12-20-02-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124745"/>
            <a:ext cx="6372200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ocuments\356042747_2463005743868741_863897458663439830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49188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995936" y="0"/>
            <a:ext cx="4752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i="1" dirty="0" smtClean="0">
                <a:solidFill>
                  <a:schemeClr val="bg1"/>
                </a:solidFill>
                <a:latin typeface="Monotype Corsiva" pitchFamily="66" charset="0"/>
              </a:rPr>
              <a:t>Випуск 2023</a:t>
            </a:r>
            <a:endParaRPr lang="ru-RU" sz="6600" i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347428574_1671053610022093_4795290383641540391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01008"/>
            <a:ext cx="298782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347587581_517388493782430_871078091365067644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0"/>
            <a:ext cx="4608512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347792022_3117554188390716_4001037213362243951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00" y="0"/>
            <a:ext cx="2771800" cy="391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347809465_1056903985695758_8751889362023056862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483768" cy="391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346796998_178658944802414_956956892812955345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99792" y="3573016"/>
            <a:ext cx="644420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изображение_viber_2023-06-01_12-40-32-565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3212976"/>
            <a:ext cx="2304256" cy="3645024"/>
          </a:xfrm>
          <a:prstGeom prst="rect">
            <a:avLst/>
          </a:prstGeom>
        </p:spPr>
      </p:pic>
      <p:pic>
        <p:nvPicPr>
          <p:cNvPr id="5" name="Рисунок 4" descr="изображение_viber_2023-06-01_12-40-35-854 -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185592"/>
            <a:ext cx="2123728" cy="3672408"/>
          </a:xfrm>
          <a:prstGeom prst="rect">
            <a:avLst/>
          </a:prstGeom>
        </p:spPr>
      </p:pic>
      <p:pic>
        <p:nvPicPr>
          <p:cNvPr id="7" name="Рисунок 6" descr="изображение_viber_2023-06-01_17-04-18-2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427984" cy="2564904"/>
          </a:xfrm>
          <a:prstGeom prst="rect">
            <a:avLst/>
          </a:prstGeom>
        </p:spPr>
      </p:pic>
      <p:pic>
        <p:nvPicPr>
          <p:cNvPr id="6" name="Рисунок 5" descr="изображение_viber_2023-06-01_12-40-38-014 - коп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988840"/>
            <a:ext cx="4427984" cy="1935916"/>
          </a:xfrm>
          <a:prstGeom prst="rect">
            <a:avLst/>
          </a:prstGeom>
        </p:spPr>
      </p:pic>
      <p:pic>
        <p:nvPicPr>
          <p:cNvPr id="8" name="Рисунок 7" descr="350260597_963091511498503_7268676447575665117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76256" y="0"/>
            <a:ext cx="2267744" cy="5085184"/>
          </a:xfrm>
          <a:prstGeom prst="rect">
            <a:avLst/>
          </a:prstGeom>
        </p:spPr>
      </p:pic>
      <p:pic>
        <p:nvPicPr>
          <p:cNvPr id="9" name="Рисунок 8" descr="351140684_177985261600735_5235755361710904679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3968" y="2420888"/>
            <a:ext cx="2880320" cy="2473120"/>
          </a:xfrm>
          <a:prstGeom prst="rect">
            <a:avLst/>
          </a:prstGeom>
        </p:spPr>
      </p:pic>
      <p:pic>
        <p:nvPicPr>
          <p:cNvPr id="10" name="Рисунок 9" descr="351326967_813333849845979_4189952258665022567_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27984" y="0"/>
            <a:ext cx="2736304" cy="2473120"/>
          </a:xfrm>
          <a:prstGeom prst="rect">
            <a:avLst/>
          </a:prstGeom>
        </p:spPr>
      </p:pic>
      <p:pic>
        <p:nvPicPr>
          <p:cNvPr id="11" name="Рисунок 10" descr="351337760_983685359469375_8439769657372214409_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83968" y="4384880"/>
            <a:ext cx="4860032" cy="24731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341784218_203074062472295_8458458348181630336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7" y="0"/>
            <a:ext cx="3347864" cy="3429000"/>
          </a:xfrm>
          <a:prstGeom prst="rect">
            <a:avLst/>
          </a:prstGeom>
        </p:spPr>
      </p:pic>
      <p:pic>
        <p:nvPicPr>
          <p:cNvPr id="5" name="Рисунок 4" descr="343219127_107313952352768_7985530711927413477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3429000"/>
            <a:ext cx="2339752" cy="3429000"/>
          </a:xfrm>
          <a:prstGeom prst="rect">
            <a:avLst/>
          </a:prstGeom>
        </p:spPr>
      </p:pic>
      <p:pic>
        <p:nvPicPr>
          <p:cNvPr id="6" name="Рисунок 5" descr="343336616_515583424118722_7213124042513590033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3339040"/>
            <a:ext cx="4536504" cy="3518960"/>
          </a:xfrm>
          <a:prstGeom prst="rect">
            <a:avLst/>
          </a:prstGeom>
        </p:spPr>
      </p:pic>
      <p:pic>
        <p:nvPicPr>
          <p:cNvPr id="7" name="Рисунок 6" descr="343398164_278299741194947_8222892988402186043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276872"/>
            <a:ext cx="2336006" cy="4581128"/>
          </a:xfrm>
          <a:prstGeom prst="rect">
            <a:avLst/>
          </a:prstGeom>
        </p:spPr>
      </p:pic>
      <p:pic>
        <p:nvPicPr>
          <p:cNvPr id="8" name="Рисунок 7" descr="343614695_602595865162157_5355971976686546460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9752" y="0"/>
            <a:ext cx="3471769" cy="3429000"/>
          </a:xfrm>
          <a:prstGeom prst="rect">
            <a:avLst/>
          </a:prstGeom>
        </p:spPr>
      </p:pic>
      <p:pic>
        <p:nvPicPr>
          <p:cNvPr id="9" name="Рисунок 8" descr="343637020_162152540126482_9127590548308681421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2355137" cy="22768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Участь 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проєкті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«ЗАБЕЗПЕЧЕННЯ БЕЗПЕРЕРВНОСТІ НАВЧАННЯ ТА РОЗВИТКУ ДІТЕЙ ДОШКІЛЬНОГО ВІКУ В УМОВАХ КРИЗИ В УКРАЇНІ»,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реалізує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Всеукраїнська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громадська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організація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Асоціація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працівників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дошкільної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у рамках СПІЛЬНО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Дитячого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фонду ООН ЮНІСЕФ) для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підтримки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сімей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дітьми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постраждали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 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изображение_viber_2023-05-31_09-44-08-3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2483768" cy="3168352"/>
          </a:xfrm>
          <a:prstGeom prst="rect">
            <a:avLst/>
          </a:prstGeom>
        </p:spPr>
      </p:pic>
      <p:pic>
        <p:nvPicPr>
          <p:cNvPr id="7" name="Рисунок 6" descr="изображение_viber_2023-05-31_16-33-14-3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1052736"/>
            <a:ext cx="3995936" cy="2156792"/>
          </a:xfrm>
          <a:prstGeom prst="rect">
            <a:avLst/>
          </a:prstGeom>
        </p:spPr>
      </p:pic>
      <p:pic>
        <p:nvPicPr>
          <p:cNvPr id="8" name="Рисунок 7" descr="изображение_viber_2023-06-09_09-40-02-8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212976"/>
            <a:ext cx="4860032" cy="3645024"/>
          </a:xfrm>
          <a:prstGeom prst="rect">
            <a:avLst/>
          </a:prstGeom>
        </p:spPr>
      </p:pic>
      <p:pic>
        <p:nvPicPr>
          <p:cNvPr id="4" name="Рисунок 3" descr="изображение_viber_2023-05-31_09-44-07-78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1052736"/>
            <a:ext cx="2664296" cy="3812976"/>
          </a:xfrm>
          <a:prstGeom prst="rect">
            <a:avLst/>
          </a:prstGeom>
        </p:spPr>
      </p:pic>
      <p:pic>
        <p:nvPicPr>
          <p:cNvPr id="5" name="Рисунок 4" descr="изображение_viber_2023-05-31_09-44-08-05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221088"/>
            <a:ext cx="4355976" cy="26369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0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atin typeface="Book Antiqua" pitchFamily="18" charset="0"/>
              </a:rPr>
              <a:t>Атестація педагогічних працівників</a:t>
            </a:r>
            <a:endParaRPr lang="ru-RU" sz="3200" dirty="0">
              <a:latin typeface="Book Antiqua" pitchFamily="18" charset="0"/>
            </a:endParaRPr>
          </a:p>
        </p:txBody>
      </p:sp>
      <p:pic>
        <p:nvPicPr>
          <p:cNvPr id="6" name="Рисунок 5" descr="yzobrazhenye_viber_2023-02-02_11-36-54-7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163564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yzobrazhenye_viber_2023-02-02_13-02-58-2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548680"/>
            <a:ext cx="2396551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337540266_232684275830782_56789032015665136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91680" y="476672"/>
            <a:ext cx="2808312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3-04-05_15-06-20-1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476672"/>
            <a:ext cx="2195736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_viber_2023-03-24_16-08-33-9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005064"/>
            <a:ext cx="3635896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3-03-24_16-08-35-79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07904" y="3573016"/>
            <a:ext cx="3456384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47893815_2-gamerwall-pro-p-fon-romashki-krasivi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0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Book Antiqua" pitchFamily="18" charset="0"/>
              </a:rPr>
              <a:t>Педагогічні ради</a:t>
            </a:r>
            <a:endParaRPr lang="ru-RU" sz="2800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5488" y="0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Book Antiqua" pitchFamily="18" charset="0"/>
              </a:rPr>
              <a:t>Засідання робочих груп</a:t>
            </a:r>
            <a:endParaRPr lang="ru-RU" sz="2800" dirty="0">
              <a:latin typeface="Book Antiqua" pitchFamily="18" charset="0"/>
            </a:endParaRPr>
          </a:p>
        </p:txBody>
      </p:sp>
      <p:pic>
        <p:nvPicPr>
          <p:cNvPr id="8" name="Рисунок 7" descr="изображение_viber_2023-04-05_12-06-34-6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76672"/>
            <a:ext cx="413995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3-04-05_12-06-34-8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19464" y="3717032"/>
            <a:ext cx="482453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yzobrazhenye_viber_2022-12-16_12-57-55-7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97739">
            <a:off x="399194" y="2799304"/>
            <a:ext cx="3921204" cy="1857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yzobrazhenye_viber_2023-02-02_11-36-55-5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8680"/>
            <a:ext cx="435597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3-04-05_09-40-02-29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581128"/>
            <a:ext cx="4355976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_viber_2023-04-05_12-06-34-89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077075">
            <a:off x="3755029" y="4464953"/>
            <a:ext cx="1843789" cy="1643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47893815_2-gamerwall-pro-p-fon-romashki-krasivi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Рисунок 4" descr="изображение_viber_2023-04-04_15-44-42-1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6306" y="0"/>
            <a:ext cx="2817694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3-04-04_15-44-42-2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1052736"/>
            <a:ext cx="3528392" cy="504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3-04-04_15-44-42-5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843808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627784" y="188640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Book Antiqua" pitchFamily="18" charset="0"/>
              </a:rPr>
              <a:t>Покращення </a:t>
            </a:r>
          </a:p>
          <a:p>
            <a:pPr algn="ctr"/>
            <a:r>
              <a:rPr lang="uk-UA" sz="2800" dirty="0" smtClean="0">
                <a:latin typeface="Book Antiqua" pitchFamily="18" charset="0"/>
              </a:rPr>
              <a:t>благоустрою</a:t>
            </a:r>
            <a:endParaRPr lang="ru-RU" sz="2800" dirty="0">
              <a:latin typeface="Book Antiqua" pitchFamily="18" charset="0"/>
            </a:endParaRPr>
          </a:p>
        </p:txBody>
      </p:sp>
      <p:pic>
        <p:nvPicPr>
          <p:cNvPr id="7" name="Рисунок 6" descr="изображение_viber_2023-06-09_14-53-33-3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423016"/>
            <a:ext cx="3203848" cy="343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_viber_2023-06-09_14-53-33-69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59" y="3423016"/>
            <a:ext cx="3131841" cy="343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0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atin typeface="Book Antiqua" pitchFamily="18" charset="0"/>
              </a:rPr>
              <a:t>Волонтерська робота</a:t>
            </a:r>
            <a:endParaRPr lang="ru-RU" sz="3200" dirty="0">
              <a:latin typeface="Book Antiqua" pitchFamily="18" charset="0"/>
            </a:endParaRPr>
          </a:p>
        </p:txBody>
      </p:sp>
      <p:pic>
        <p:nvPicPr>
          <p:cNvPr id="5" name="Рисунок 4" descr="изображение_viber_2023-04-05_15-06-20-4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692696"/>
            <a:ext cx="4139952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3-04-05_15-06-20-6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89040"/>
            <a:ext cx="396044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_viber_2023-04-05_15-06-20-8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48680"/>
            <a:ext cx="493204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_viber_2023-04-05_15-06-20-3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1920" y="3409052"/>
            <a:ext cx="5792080" cy="3448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теми для презентацій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47893815_2-gamerwall-pro-p-fon-romashki-krasivi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Book Antiqua" pitchFamily="18" charset="0"/>
                <a:cs typeface="AngsanaUPC" pitchFamily="18" charset="-34"/>
              </a:rPr>
              <a:t>Дистанційна форма роботи в синхронному режимі</a:t>
            </a:r>
            <a:endParaRPr lang="ru-RU" sz="2800" b="1" dirty="0">
              <a:latin typeface="Book Antiqua" pitchFamily="18" charset="0"/>
              <a:cs typeface="AngsanaUPC" pitchFamily="18" charset="-34"/>
            </a:endParaRPr>
          </a:p>
        </p:txBody>
      </p:sp>
      <p:pic>
        <p:nvPicPr>
          <p:cNvPr id="6" name="Рисунок 5" descr="изображение_viber_2023-04-04_15-27-13-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332656"/>
            <a:ext cx="4392488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_viber_2023-04-04_15-41-31-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3" y="2996952"/>
            <a:ext cx="2304256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_viber_2023-04-04_15-41-32-0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0038" y="404664"/>
            <a:ext cx="2593962" cy="4118960"/>
          </a:xfrm>
          <a:prstGeom prst="rect">
            <a:avLst/>
          </a:prstGeom>
        </p:spPr>
      </p:pic>
      <p:pic>
        <p:nvPicPr>
          <p:cNvPr id="5" name="Рисунок 4" descr="изображение_viber_2023-04-04_15-27-12-927.jpg"/>
          <p:cNvPicPr>
            <a:picLocks noChangeAspect="1"/>
          </p:cNvPicPr>
          <p:nvPr/>
        </p:nvPicPr>
        <p:blipFill>
          <a:blip r:embed="rId6" cstate="print"/>
          <a:srcRect b="44649"/>
          <a:stretch>
            <a:fillRect/>
          </a:stretch>
        </p:blipFill>
        <p:spPr>
          <a:xfrm>
            <a:off x="0" y="404664"/>
            <a:ext cx="248376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3-04-04_15-41-32-69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924944"/>
            <a:ext cx="233975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_viber_2023-04-04_15-41-32-59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3068960"/>
            <a:ext cx="2448272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_viber_2023-04-04_15-41-32-388.jpg"/>
          <p:cNvPicPr>
            <a:picLocks noChangeAspect="1"/>
          </p:cNvPicPr>
          <p:nvPr/>
        </p:nvPicPr>
        <p:blipFill>
          <a:blip r:embed="rId9" cstate="print"/>
          <a:srcRect b="37530"/>
          <a:stretch>
            <a:fillRect/>
          </a:stretch>
        </p:blipFill>
        <p:spPr>
          <a:xfrm>
            <a:off x="6948264" y="4581128"/>
            <a:ext cx="219573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b="1" dirty="0" smtClean="0">
                <a:latin typeface="Book Antiqua" pitchFamily="18" charset="0"/>
                <a:cs typeface="AngsanaUPC" pitchFamily="18" charset="-34"/>
              </a:rPr>
              <a:t>Дистанційна форма роботи в асинхронному режимі</a:t>
            </a:r>
            <a:endParaRPr lang="ru-RU" sz="2600" b="1" dirty="0" smtClean="0">
              <a:latin typeface="Book Antiqua" pitchFamily="18" charset="0"/>
              <a:cs typeface="AngsanaUPC" pitchFamily="18" charset="-34"/>
            </a:endParaRPr>
          </a:p>
          <a:p>
            <a:endParaRPr lang="ru-RU" dirty="0"/>
          </a:p>
        </p:txBody>
      </p:sp>
      <p:pic>
        <p:nvPicPr>
          <p:cNvPr id="4" name="Рисунок 3" descr="изображение_viber_2023-04-04_15-41-32-8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6672"/>
            <a:ext cx="298782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3-04-04_15-41-33-2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9146" y="476672"/>
            <a:ext cx="2694854" cy="433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3-04-04_15-41-33-8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76672"/>
            <a:ext cx="316835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_viber_2023-04-04_15-41-34-8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2420888"/>
            <a:ext cx="2952328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изображение_viber_2023-04-04_15-41-35-44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337720"/>
            <a:ext cx="298782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изображение_viber_2023-04-04_15-41-36-03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84168" y="5013176"/>
            <a:ext cx="2952328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Book Antiqua" pitchFamily="18" charset="0"/>
              </a:rPr>
              <a:t>Зустрічі з вихованцями за межами ЗДО</a:t>
            </a:r>
            <a:endParaRPr lang="ru-RU" sz="2800" dirty="0">
              <a:latin typeface="Book Antiqua" pitchFamily="18" charset="0"/>
            </a:endParaRPr>
          </a:p>
        </p:txBody>
      </p:sp>
      <p:pic>
        <p:nvPicPr>
          <p:cNvPr id="4" name="Рисунок 3" descr="изображение_viber_2023-04-04_10-18-31-318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32856"/>
            <a:ext cx="284380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3-04-04_15-27-11-231 -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476672"/>
            <a:ext cx="2843808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3-04-04_10-18-31-173 - коп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2780928"/>
            <a:ext cx="4644008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_viber_2023-04-04_10-18-31-27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205584"/>
            <a:ext cx="4499992" cy="2652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_viber_2023-04-04_15-41-33-63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71800" y="404664"/>
            <a:ext cx="626469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3644040_38-p-fon-dlya-prezentatsii-romashki-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Book Antiqua" pitchFamily="18" charset="0"/>
              </a:rPr>
              <a:t>Марафон зимових зустрічей “ Миколая всі чекають – подаруночки шукають 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4" name="Рисунок 3" descr="изображение_viber_2023-04-04_10-18-30-5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789040"/>
            <a:ext cx="410445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3-04-04_10-18-30-6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764704"/>
            <a:ext cx="4824536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3-04-04_10-18-30-7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404664"/>
            <a:ext cx="226652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_viber_2023-04-04_10-18-30-8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573016"/>
            <a:ext cx="4248472" cy="299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_viber_2023-04-04_10-18-30-93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476672"/>
            <a:ext cx="316835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теми для презентацій\images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изображение_viber_2023-06-02_14-38-50-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0"/>
            <a:ext cx="2736304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3-06-02_14-39-00-2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085500"/>
            <a:ext cx="2555776" cy="377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_viber_2023-06-02_14-40-53-5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3140968"/>
            <a:ext cx="3419872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_viber_2023-06-02_15-25-08-7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123728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3-06-02_15-29-23-3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3140968"/>
            <a:ext cx="3240360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_viber_2023-06-02_15-29-35-9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60032" y="0"/>
            <a:ext cx="4283968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252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Book Antiqua" pitchFamily="18" charset="0"/>
              </a:rPr>
              <a:t>Очна форма навчання. Короткотривале перебування дітей в ЗДО (4 </a:t>
            </a:r>
            <a:r>
              <a:rPr lang="uk-UA" sz="2000" dirty="0" err="1" smtClean="0">
                <a:latin typeface="Book Antiqua" pitchFamily="18" charset="0"/>
              </a:rPr>
              <a:t>год</a:t>
            </a:r>
            <a:r>
              <a:rPr lang="uk-UA" sz="2000" dirty="0" smtClean="0">
                <a:latin typeface="Book Antiqua" pitchFamily="18" charset="0"/>
              </a:rPr>
              <a:t>)</a:t>
            </a:r>
            <a:endParaRPr lang="ru-RU" sz="2000" dirty="0">
              <a:latin typeface="Book Antiqua" pitchFamily="18" charset="0"/>
            </a:endParaRPr>
          </a:p>
        </p:txBody>
      </p:sp>
      <p:pic>
        <p:nvPicPr>
          <p:cNvPr id="4" name="Рисунок 3" descr="изображение_viber_2023-04-03_10-20-44-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260648"/>
            <a:ext cx="201622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3-04-03_10-21-33-3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836712"/>
            <a:ext cx="1728192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_viber_2023-04-04_09-38-24-37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404664"/>
            <a:ext cx="28438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изображение_viber_2023-04-05_11-33-39-3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404664"/>
            <a:ext cx="2448272" cy="29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изображение_viber_2023-04-04_13-04-51-2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36096" y="5157192"/>
            <a:ext cx="3707904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изображение_viber_2023-04-04_14-17-11-12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2924944"/>
            <a:ext cx="324036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3-04-04_10-06-15-02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95736" y="4545224"/>
            <a:ext cx="3024336" cy="231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_viber_2023-04-04_09-38-24-06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44008" y="2780928"/>
            <a:ext cx="3672408" cy="25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теми для презентацій\1647893815_2-gamerwall-pro-p-fon-romashki-krasivi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Book Antiqua" pitchFamily="18" charset="0"/>
              </a:rPr>
              <a:t>Весняні розваги “ У пошуках Весни ”</a:t>
            </a:r>
            <a:endParaRPr lang="ru-RU" dirty="0">
              <a:latin typeface="Book Antiqua" pitchFamily="18" charset="0"/>
            </a:endParaRPr>
          </a:p>
        </p:txBody>
      </p:sp>
      <p:pic>
        <p:nvPicPr>
          <p:cNvPr id="9" name="Рисунок 8" descr="изображение_viber_2023-04-05_10-50-17-3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37280"/>
            <a:ext cx="4211960" cy="252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3-04-04_09-41-04-6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2420888"/>
            <a:ext cx="463680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338467722_1282688942321630_3430750864660132316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20688"/>
            <a:ext cx="5004047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341545476_1640581059726823_5689385465535278279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3136" y="2132856"/>
            <a:ext cx="3790864" cy="21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341550337_1480256792780753_1097441983872180945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60032" y="0"/>
            <a:ext cx="4283968" cy="21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342031607_756752995946434_1539571698748765732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67944" y="4149080"/>
            <a:ext cx="5076056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теми для презентацій\1616428133_19-p-fon-dlya-prezentatsii-romashki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изображение_viber_2023-05-12_12-54-08-9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2132856"/>
            <a:ext cx="3170978" cy="214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изображение_viber_2023-05-12_14-32-23-9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041576"/>
            <a:ext cx="288032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_viber_2023-05-12_14-45-31-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0"/>
            <a:ext cx="3170978" cy="214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изображение_viber_2023-05-12_14-50-18-3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267744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_viber_2023-05-16_11-27-09-4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2276872"/>
            <a:ext cx="2700508" cy="2204864"/>
          </a:xfrm>
          <a:prstGeom prst="rect">
            <a:avLst/>
          </a:prstGeom>
        </p:spPr>
      </p:pic>
      <p:pic>
        <p:nvPicPr>
          <p:cNvPr id="8" name="Рисунок 7" descr="изображение_viber_2023-05-16_14-53-10-28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32040" y="0"/>
            <a:ext cx="4211960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изображение_viber_2023-05-16_14-53-11-55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03848" y="4077072"/>
            <a:ext cx="5940152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83</Words>
  <Application>Microsoft Office PowerPoint</Application>
  <PresentationFormat>Экран (4:3)</PresentationFormat>
  <Paragraphs>16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Олександра В.</dc:creator>
  <cp:lastModifiedBy>Пользователь Windows</cp:lastModifiedBy>
  <cp:revision>77</cp:revision>
  <dcterms:created xsi:type="dcterms:W3CDTF">2023-04-04T11:04:17Z</dcterms:created>
  <dcterms:modified xsi:type="dcterms:W3CDTF">2023-06-29T09:24:08Z</dcterms:modified>
</cp:coreProperties>
</file>